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DBC90CA-4E4D-4B31-995D-90976A591AC3}">
  <a:tblStyle styleId="{0DBC90CA-4E4D-4B31-995D-90976A591A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slide" Target="slides/slide38.xml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46" Type="http://schemas.openxmlformats.org/officeDocument/2006/relationships/slide" Target="slides/slide40.xml"/><Relationship Id="rId23" Type="http://schemas.openxmlformats.org/officeDocument/2006/relationships/slide" Target="slides/slide17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slide" Target="slides/slide41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9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6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9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2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9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0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3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4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9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89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8" name="Google Shape;428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" name="Google Shape;1074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8" name="Google Shape;1088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{0DBC90CA-4E4D-4B31-995D-90976A591AC3}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/>
          <p:nvPr>
            <p:ph idx="1" type="body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898A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CF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997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28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4" name="Google Shape;1704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2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9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{0DBC90CA-4E4D-4B31-995D-90976A591AC3}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{0DBC90CA-4E4D-4B31-995D-90976A591AC3}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{0DBC90CA-4E4D-4B31-995D-90976A591AC3}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{0DBC90CA-4E4D-4B31-995D-90976A591AC3}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4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5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2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3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16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57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0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2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rect b="b" l="l" r="r" t="t"/>
              <a:pathLst>
                <a:path extrusionOk="0" h="298" w="477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rect b="b" l="l" r="r" t="t"/>
              <a:pathLst>
                <a:path extrusionOk="0" h="298" w="478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rect b="b" l="l" r="r" t="t"/>
              <a:pathLst>
                <a:path extrusionOk="0" h="298" w="98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rect b="b" l="l" r="r" t="t"/>
                <a:pathLst>
                  <a:path extrusionOk="0" h="9336" w="5311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rect b="b" l="l" r="r" t="t"/>
                <a:pathLst>
                  <a:path extrusionOk="0" h="4003" w="4168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rect b="b" l="l" r="r" t="t"/>
                <a:pathLst>
                  <a:path extrusionOk="0" h="1298" w="1311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rect b="b" l="l" r="r" t="t"/>
                <a:pathLst>
                  <a:path extrusionOk="0" h="1965" w="199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rect b="b" l="l" r="r" t="t"/>
                <a:pathLst>
                  <a:path extrusionOk="0" h="110289" w="10617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rect b="b" l="l" r="r" t="t"/>
                <a:pathLst>
                  <a:path extrusionOk="0" h="175609" w="150412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92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" name="Google Shape;675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14850" t="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